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 err="1" smtClean="0">
                <a:latin typeface="+mj-lt"/>
                <a:ea typeface="+mj-ea"/>
                <a:cs typeface="+mj-cs"/>
              </a:rPr>
              <a:t>Electroacoustics</a:t>
            </a:r>
            <a:r>
              <a:rPr lang="pl-PL" altLang="pl-PL" dirty="0" smtClean="0">
                <a:latin typeface="+mj-lt"/>
                <a:ea typeface="+mj-ea"/>
                <a:cs typeface="+mj-cs"/>
              </a:rPr>
              <a:t/>
            </a:r>
            <a:br>
              <a:rPr lang="pl-PL" altLang="pl-PL" dirty="0" smtClean="0">
                <a:latin typeface="+mj-lt"/>
                <a:ea typeface="+mj-ea"/>
                <a:cs typeface="+mj-cs"/>
              </a:rPr>
            </a:br>
            <a:r>
              <a:rPr lang="pl-PL" altLang="pl-PL" dirty="0" smtClean="0"/>
              <a:t>Sound </a:t>
            </a:r>
            <a:r>
              <a:rPr lang="pl-PL" altLang="pl-PL" dirty="0" err="1" smtClean="0"/>
              <a:t>sources</a:t>
            </a:r>
            <a:endParaRPr lang="pl-PL" altLang="pl-PL" dirty="0">
              <a:latin typeface="+mj-lt"/>
              <a:ea typeface="+mj-ea"/>
              <a:cs typeface="+mj-cs"/>
            </a:endParaRP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Piston - the nearfield</a:t>
            </a:r>
          </a:p>
        </p:txBody>
      </p:sp>
      <p:pic>
        <p:nvPicPr>
          <p:cNvPr id="69634" name="Picture 5" descr="tlok-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2276475"/>
            <a:ext cx="7345362" cy="2754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Directivity of the piston</a:t>
            </a:r>
          </a:p>
        </p:txBody>
      </p:sp>
      <p:pic>
        <p:nvPicPr>
          <p:cNvPr id="70658" name="Picture 5" descr="tlok-ki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2708275"/>
            <a:ext cx="7991475" cy="2447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Radiation impedance of the piston</a:t>
            </a:r>
          </a:p>
        </p:txBody>
      </p:sp>
      <p:pic>
        <p:nvPicPr>
          <p:cNvPr id="71682" name="Picture 5" descr="imped-tlo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38" y="1916113"/>
            <a:ext cx="4273550" cy="4392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Comparison of an pulsating sphere and piston</a:t>
            </a:r>
          </a:p>
        </p:txBody>
      </p:sp>
      <p:pic>
        <p:nvPicPr>
          <p:cNvPr id="72706" name="Picture 5" descr="imped-tlo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43125"/>
            <a:ext cx="3702050" cy="3805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707" name="Picture 5" descr="Imped-kula-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" y="1785938"/>
            <a:ext cx="3652837" cy="41767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ytuł 1"/>
          <p:cNvSpPr>
            <a:spLocks noGrp="1"/>
          </p:cNvSpPr>
          <p:nvPr>
            <p:ph type="title"/>
          </p:nvPr>
        </p:nvSpPr>
        <p:spPr>
          <a:xfrm>
            <a:off x="748348" y="619443"/>
            <a:ext cx="8424862" cy="1035050"/>
          </a:xfrm>
        </p:spPr>
        <p:txBody>
          <a:bodyPr vert="horz" wrap="square" lIns="91440" tIns="45720" rIns="91440" bIns="45720" anchor="ctr"/>
          <a:lstStyle/>
          <a:p>
            <a:r>
              <a:rPr lang="pl-PL" altLang="pl-PL" sz="3200" dirty="0"/>
              <a:t>Mutual radiation impedance</a:t>
            </a:r>
          </a:p>
        </p:txBody>
      </p:sp>
      <p:pic>
        <p:nvPicPr>
          <p:cNvPr id="73730" name="Picture 5" descr="imped_wzajem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50" y="2060575"/>
            <a:ext cx="7153275" cy="3395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Spherical wave</a:t>
            </a:r>
          </a:p>
        </p:txBody>
      </p:sp>
      <p:pic>
        <p:nvPicPr>
          <p:cNvPr id="61442" name="Picture 4" descr="f-kulis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2492375"/>
            <a:ext cx="6337300" cy="3081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Field </a:t>
            </a:r>
            <a:r>
              <a:rPr lang="pl-PL" altLang="pl-PL" dirty="0" err="1" smtClean="0"/>
              <a:t>impedance</a:t>
            </a:r>
            <a:r>
              <a:rPr lang="pl-PL" altLang="pl-PL" dirty="0" smtClean="0"/>
              <a:t> </a:t>
            </a:r>
            <a:r>
              <a:rPr lang="pl-PL" altLang="pl-PL" dirty="0"/>
              <a:t>of a spherical wave</a:t>
            </a:r>
          </a:p>
        </p:txBody>
      </p:sp>
      <p:pic>
        <p:nvPicPr>
          <p:cNvPr id="62466" name="Picture 5" descr="Imped_f-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3" y="3068638"/>
            <a:ext cx="6667500" cy="2247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/>
              <a:t>Radiation impedance of pulsating sphere</a:t>
            </a:r>
          </a:p>
        </p:txBody>
      </p:sp>
      <p:pic>
        <p:nvPicPr>
          <p:cNvPr id="63490" name="Picture 5" descr="Imped-kula-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071688"/>
            <a:ext cx="3841750" cy="4392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Acoustic dipole</a:t>
            </a:r>
          </a:p>
        </p:txBody>
      </p:sp>
      <p:pic>
        <p:nvPicPr>
          <p:cNvPr id="64514" name="Picture 4" descr="dip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2071688"/>
            <a:ext cx="3919537" cy="414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15" name="Picture 5" descr="dipol-promieni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38" y="3000375"/>
            <a:ext cx="3089275" cy="27257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/>
              <a:t>Directivity of a dipole </a:t>
            </a:r>
          </a:p>
        </p:txBody>
      </p:sp>
      <p:pic>
        <p:nvPicPr>
          <p:cNvPr id="65538" name="Picture 4" descr="dipol-ki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2071688"/>
            <a:ext cx="3340100" cy="4537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/>
              <a:t>Radiation impedance of an oscillating sphere</a:t>
            </a:r>
          </a:p>
        </p:txBody>
      </p:sp>
      <p:pic>
        <p:nvPicPr>
          <p:cNvPr id="66562" name="Picture 5" descr="impedKula-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1785938"/>
            <a:ext cx="4054475" cy="4824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/>
              <a:t>Comparison of pulsating and oscillating spheres </a:t>
            </a:r>
          </a:p>
        </p:txBody>
      </p:sp>
      <p:pic>
        <p:nvPicPr>
          <p:cNvPr id="67586" name="Picture 5" descr="impedKula-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1785938"/>
            <a:ext cx="4054475" cy="4824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7587" name="Picture 4" descr="Imped-kula-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" y="2000250"/>
            <a:ext cx="3841750" cy="43926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3200" dirty="0"/>
              <a:t>Circular piston in the infinite flat baffle</a:t>
            </a:r>
          </a:p>
        </p:txBody>
      </p:sp>
      <p:pic>
        <p:nvPicPr>
          <p:cNvPr id="68610" name="Picture 5" descr="tlo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143125"/>
            <a:ext cx="6632575" cy="3905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53</TotalTime>
  <Words>68</Words>
  <Application>Microsoft Office PowerPoint</Application>
  <PresentationFormat>Pokaz na ekranie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1_Projekt domyślny</vt:lpstr>
      <vt:lpstr>Electroacoustics Sound sources</vt:lpstr>
      <vt:lpstr>Spherical wave</vt:lpstr>
      <vt:lpstr>Field impedance of a spherical wave</vt:lpstr>
      <vt:lpstr>Radiation impedance of pulsating sphere</vt:lpstr>
      <vt:lpstr>Acoustic dipole</vt:lpstr>
      <vt:lpstr>Directivity of a dipole </vt:lpstr>
      <vt:lpstr>Radiation impedance of an oscillating sphere</vt:lpstr>
      <vt:lpstr>Comparison of pulsating and oscillating spheres </vt:lpstr>
      <vt:lpstr>Circular piston in the infinite flat baffle</vt:lpstr>
      <vt:lpstr>Piston - the nearfield</vt:lpstr>
      <vt:lpstr>Directivity of the piston</vt:lpstr>
      <vt:lpstr>Radiation impedance of the piston</vt:lpstr>
      <vt:lpstr>Comparison of an pulsating sphere and piston</vt:lpstr>
      <vt:lpstr>Mutual radiation impedance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155</cp:revision>
  <dcterms:created xsi:type="dcterms:W3CDTF">2009-10-03T09:14:00Z</dcterms:created>
  <dcterms:modified xsi:type="dcterms:W3CDTF">2019-04-02T06:41:10Z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