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446" r:id="rId3"/>
    <p:sldId id="447" r:id="rId4"/>
    <p:sldId id="448" r:id="rId5"/>
    <p:sldId id="449" r:id="rId6"/>
    <p:sldId id="450" r:id="rId7"/>
    <p:sldId id="451" r:id="rId8"/>
    <p:sldId id="452" r:id="rId9"/>
    <p:sldId id="376" r:id="rId10"/>
    <p:sldId id="377" r:id="rId11"/>
    <p:sldId id="378" r:id="rId12"/>
    <p:sldId id="379" r:id="rId13"/>
    <p:sldId id="380" r:id="rId14"/>
    <p:sldId id="381" r:id="rId15"/>
    <p:sldId id="443" r:id="rId16"/>
    <p:sldId id="382" r:id="rId17"/>
    <p:sldId id="444" r:id="rId18"/>
    <p:sldId id="384" r:id="rId19"/>
    <p:sldId id="386" r:id="rId20"/>
    <p:sldId id="445" r:id="rId21"/>
  </p:sldIdLst>
  <p:sldSz cx="9144000" cy="6858000" type="screen4x3"/>
  <p:notesSz cx="6858000" cy="9144000"/>
  <p:defaultTextStyle>
    <a:defPPr>
      <a:defRPr lang="pl-PL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e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asek3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1622425"/>
            <a:ext cx="1655763" cy="52355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1" name="Picture 3" descr="logo pwr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7462"/>
            <a:ext cx="7740650" cy="16478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655763" y="1628775"/>
            <a:ext cx="7524750" cy="5229225"/>
          </a:xfrm>
          <a:prstGeom prst="rect">
            <a:avLst/>
          </a:prstGeom>
          <a:solidFill>
            <a:srgbClr val="A719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l-PL" altLang="pl-PL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73250" y="2130425"/>
            <a:ext cx="7089775" cy="2019300"/>
          </a:xfrm>
        </p:spPr>
        <p:txBody>
          <a:bodyPr/>
          <a:lstStyle>
            <a:lvl1pPr algn="ctr">
              <a:defRPr/>
            </a:lvl1pPr>
          </a:lstStyle>
          <a:p>
            <a:pPr fontAlgn="base"/>
            <a:r>
              <a:rPr lang="pl-PL" strike="noStrike" noProof="1"/>
              <a:t>Kliknij, aby edytować styl wzorca tytułu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1873250" y="5697538"/>
            <a:ext cx="7089775" cy="900112"/>
          </a:xfrm>
        </p:spPr>
        <p:txBody>
          <a:bodyPr anchor="b"/>
          <a:lstStyle>
            <a:lvl1pPr marL="0" indent="0" algn="ctr">
              <a:buFontTx/>
              <a:buNone/>
              <a:defRPr sz="2000">
                <a:solidFill>
                  <a:srgbClr val="FFD3A1"/>
                </a:solidFill>
              </a:defRPr>
            </a:lvl1pPr>
          </a:lstStyle>
          <a:p>
            <a:pPr fontAlgn="base"/>
            <a:r>
              <a:rPr lang="pl-PL" strike="noStrike" noProof="1"/>
              <a:t>Kliknij, aby edytować styl wzorca podtytułu</a:t>
            </a:r>
          </a:p>
        </p:txBody>
      </p:sp>
    </p:spTree>
  </p:cSld>
  <p:clrMapOvr>
    <a:masterClrMapping/>
  </p:clrMapOvr>
  <p:transition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pPr fontAlgn="base"/>
            <a:r>
              <a:rPr lang="pl-PL" strike="noStrike" noProof="1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 fontAlgn="base"/>
            <a:r>
              <a:rPr lang="pl-PL" strike="noStrike" noProof="1"/>
              <a:t>Kliknij, aby edytować style wzorca tekstu</a:t>
            </a:r>
          </a:p>
          <a:p>
            <a:pPr lvl="1" fontAlgn="base"/>
            <a:r>
              <a:rPr lang="pl-PL" strike="noStrike" noProof="1"/>
              <a:t>Drugi poziom</a:t>
            </a:r>
          </a:p>
          <a:p>
            <a:pPr lvl="2" fontAlgn="base"/>
            <a:r>
              <a:rPr lang="pl-PL" strike="noStrike" noProof="1"/>
              <a:t>Trzeci poziom</a:t>
            </a:r>
          </a:p>
          <a:p>
            <a:pPr lvl="3" fontAlgn="base"/>
            <a:r>
              <a:rPr lang="pl-PL" strike="noStrike" noProof="1"/>
              <a:t>Czwarty poziom</a:t>
            </a:r>
          </a:p>
          <a:p>
            <a:pPr lvl="4" fontAlgn="base"/>
            <a:r>
              <a:rPr lang="pl-PL" strike="noStrike" noProof="1"/>
              <a:t>Piąty poziom</a:t>
            </a:r>
          </a:p>
        </p:txBody>
      </p:sp>
    </p:spTree>
  </p:cSld>
  <p:clrMapOvr>
    <a:masterClrMapping/>
  </p:clrMapOvr>
  <p:transition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 hasCustomPrompt="1"/>
          </p:nvPr>
        </p:nvSpPr>
        <p:spPr>
          <a:xfrm>
            <a:off x="6931025" y="630238"/>
            <a:ext cx="2105025" cy="6111875"/>
          </a:xfrm>
        </p:spPr>
        <p:txBody>
          <a:bodyPr vert="eaVert"/>
          <a:lstStyle/>
          <a:p>
            <a:pPr fontAlgn="base"/>
            <a:r>
              <a:rPr lang="pl-PL" strike="noStrike" noProof="1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 hasCustomPrompt="1"/>
          </p:nvPr>
        </p:nvSpPr>
        <p:spPr>
          <a:xfrm>
            <a:off x="611188" y="630238"/>
            <a:ext cx="6167437" cy="6111875"/>
          </a:xfrm>
        </p:spPr>
        <p:txBody>
          <a:bodyPr vert="eaVert"/>
          <a:lstStyle/>
          <a:p>
            <a:pPr lvl="0" fontAlgn="base"/>
            <a:r>
              <a:rPr lang="pl-PL" strike="noStrike" noProof="1"/>
              <a:t>Kliknij, aby edytować style wzorca tekstu</a:t>
            </a:r>
          </a:p>
          <a:p>
            <a:pPr lvl="1" fontAlgn="base"/>
            <a:r>
              <a:rPr lang="pl-PL" strike="noStrike" noProof="1"/>
              <a:t>Drugi poziom</a:t>
            </a:r>
          </a:p>
          <a:p>
            <a:pPr lvl="2" fontAlgn="base"/>
            <a:r>
              <a:rPr lang="pl-PL" strike="noStrike" noProof="1"/>
              <a:t>Trzeci poziom</a:t>
            </a:r>
          </a:p>
          <a:p>
            <a:pPr lvl="3" fontAlgn="base"/>
            <a:r>
              <a:rPr lang="pl-PL" strike="noStrike" noProof="1"/>
              <a:t>Czwarty poziom</a:t>
            </a:r>
          </a:p>
          <a:p>
            <a:pPr lvl="4" fontAlgn="base"/>
            <a:r>
              <a:rPr lang="pl-PL" strike="noStrike" noProof="1"/>
              <a:t>Piąty poziom</a:t>
            </a:r>
          </a:p>
        </p:txBody>
      </p:sp>
    </p:spTree>
  </p:cSld>
  <p:clrMapOvr>
    <a:masterClrMapping/>
  </p:clrMapOvr>
  <p:transition>
    <p:randomBa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ytuł, tekst i 2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611188" y="630238"/>
            <a:ext cx="8424862" cy="1035050"/>
          </a:xfrm>
        </p:spPr>
        <p:txBody>
          <a:bodyPr/>
          <a:lstStyle/>
          <a:p>
            <a:pPr fontAlgn="base"/>
            <a:r>
              <a:rPr lang="pl-PL" strike="noStrike" noProof="1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 hasCustomPrompt="1"/>
          </p:nvPr>
        </p:nvSpPr>
        <p:spPr>
          <a:xfrm>
            <a:off x="611188" y="1881188"/>
            <a:ext cx="4135437" cy="4860925"/>
          </a:xfrm>
        </p:spPr>
        <p:txBody>
          <a:bodyPr/>
          <a:lstStyle/>
          <a:p>
            <a:pPr lvl="0" fontAlgn="base"/>
            <a:r>
              <a:rPr lang="pl-PL" strike="noStrike" noProof="1"/>
              <a:t>Kliknij, aby edytować style wzorca tekstu</a:t>
            </a:r>
          </a:p>
          <a:p>
            <a:pPr lvl="1" fontAlgn="base"/>
            <a:r>
              <a:rPr lang="pl-PL" strike="noStrike" noProof="1"/>
              <a:t>Drugi poziom</a:t>
            </a:r>
          </a:p>
          <a:p>
            <a:pPr lvl="2" fontAlgn="base"/>
            <a:r>
              <a:rPr lang="pl-PL" strike="noStrike" noProof="1"/>
              <a:t>Trzeci poziom</a:t>
            </a:r>
          </a:p>
          <a:p>
            <a:pPr lvl="3" fontAlgn="base"/>
            <a:r>
              <a:rPr lang="pl-PL" strike="noStrike" noProof="1"/>
              <a:t>Czwarty poziom</a:t>
            </a:r>
          </a:p>
          <a:p>
            <a:pPr lvl="4" fontAlgn="base"/>
            <a:r>
              <a:rPr lang="pl-PL" strike="noStrike" noProof="1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 hasCustomPrompt="1"/>
          </p:nvPr>
        </p:nvSpPr>
        <p:spPr>
          <a:xfrm>
            <a:off x="4899025" y="1881188"/>
            <a:ext cx="4137025" cy="2354262"/>
          </a:xfrm>
        </p:spPr>
        <p:txBody>
          <a:bodyPr/>
          <a:lstStyle/>
          <a:p>
            <a:pPr lvl="0" fontAlgn="base"/>
            <a:r>
              <a:rPr lang="pl-PL" strike="noStrike" noProof="1"/>
              <a:t>Kliknij, aby edytować style wzorca tekstu</a:t>
            </a:r>
          </a:p>
          <a:p>
            <a:pPr lvl="1" fontAlgn="base"/>
            <a:r>
              <a:rPr lang="pl-PL" strike="noStrike" noProof="1"/>
              <a:t>Drugi poziom</a:t>
            </a:r>
          </a:p>
          <a:p>
            <a:pPr lvl="2" fontAlgn="base"/>
            <a:r>
              <a:rPr lang="pl-PL" strike="noStrike" noProof="1"/>
              <a:t>Trzeci poziom</a:t>
            </a:r>
          </a:p>
          <a:p>
            <a:pPr lvl="3" fontAlgn="base"/>
            <a:r>
              <a:rPr lang="pl-PL" strike="noStrike" noProof="1"/>
              <a:t>Czwarty poziom</a:t>
            </a:r>
          </a:p>
          <a:p>
            <a:pPr lvl="4" fontAlgn="base"/>
            <a:r>
              <a:rPr lang="pl-PL" strike="noStrike" noProof="1"/>
              <a:t>Piąty poziom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3" hasCustomPrompt="1"/>
          </p:nvPr>
        </p:nvSpPr>
        <p:spPr>
          <a:xfrm>
            <a:off x="4899025" y="4387850"/>
            <a:ext cx="4137025" cy="2354263"/>
          </a:xfrm>
        </p:spPr>
        <p:txBody>
          <a:bodyPr/>
          <a:lstStyle/>
          <a:p>
            <a:pPr lvl="0" fontAlgn="base"/>
            <a:r>
              <a:rPr lang="pl-PL" strike="noStrike" noProof="1"/>
              <a:t>Kliknij, aby edytować style wzorca tekstu</a:t>
            </a:r>
          </a:p>
          <a:p>
            <a:pPr lvl="1" fontAlgn="base"/>
            <a:r>
              <a:rPr lang="pl-PL" strike="noStrike" noProof="1"/>
              <a:t>Drugi poziom</a:t>
            </a:r>
          </a:p>
          <a:p>
            <a:pPr lvl="2" fontAlgn="base"/>
            <a:r>
              <a:rPr lang="pl-PL" strike="noStrike" noProof="1"/>
              <a:t>Trzeci poziom</a:t>
            </a:r>
          </a:p>
          <a:p>
            <a:pPr lvl="3" fontAlgn="base"/>
            <a:r>
              <a:rPr lang="pl-PL" strike="noStrike" noProof="1"/>
              <a:t>Czwarty poziom</a:t>
            </a:r>
          </a:p>
          <a:p>
            <a:pPr lvl="4" fontAlgn="base"/>
            <a:r>
              <a:rPr lang="pl-PL" strike="noStrike" noProof="1"/>
              <a:t>Piąty poziom</a:t>
            </a:r>
          </a:p>
        </p:txBody>
      </p:sp>
    </p:spTree>
  </p:cSld>
  <p:clrMapOvr>
    <a:masterClrMapping/>
  </p:clrMapOvr>
  <p:transition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pPr fontAlgn="base"/>
            <a:r>
              <a:rPr lang="pl-PL" strike="noStrike" noProof="1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 fontAlgn="base"/>
            <a:r>
              <a:rPr lang="pl-PL" strike="noStrike" noProof="1"/>
              <a:t>Kliknij, aby edytować style wzorca tekstu</a:t>
            </a:r>
          </a:p>
          <a:p>
            <a:pPr lvl="1" fontAlgn="base"/>
            <a:r>
              <a:rPr lang="pl-PL" strike="noStrike" noProof="1"/>
              <a:t>Drugi poziom</a:t>
            </a:r>
          </a:p>
          <a:p>
            <a:pPr lvl="2" fontAlgn="base"/>
            <a:r>
              <a:rPr lang="pl-PL" strike="noStrike" noProof="1"/>
              <a:t>Trzeci poziom</a:t>
            </a:r>
          </a:p>
          <a:p>
            <a:pPr lvl="3" fontAlgn="base"/>
            <a:r>
              <a:rPr lang="pl-PL" strike="noStrike" noProof="1"/>
              <a:t>Czwarty poziom</a:t>
            </a:r>
          </a:p>
          <a:p>
            <a:pPr lvl="4" fontAlgn="base"/>
            <a:r>
              <a:rPr lang="pl-PL" strike="noStrike" noProof="1"/>
              <a:t>Piąty poziom</a:t>
            </a:r>
          </a:p>
        </p:txBody>
      </p:sp>
    </p:spTree>
  </p:cSld>
  <p:clrMapOvr>
    <a:masterClrMapping/>
  </p:clrMapOvr>
  <p:transition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pl-PL" strike="noStrike" noProof="1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pl-PL" strike="noStrike" noProof="1"/>
              <a:t>Kliknij, aby edytować style wzorca tekstu</a:t>
            </a:r>
          </a:p>
        </p:txBody>
      </p:sp>
    </p:spTree>
  </p:cSld>
  <p:clrMapOvr>
    <a:masterClrMapping/>
  </p:clrMapOvr>
  <p:transition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pPr fontAlgn="base"/>
            <a:r>
              <a:rPr lang="pl-PL" strike="noStrike" noProof="1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 hasCustomPrompt="1"/>
          </p:nvPr>
        </p:nvSpPr>
        <p:spPr>
          <a:xfrm>
            <a:off x="611188" y="1881188"/>
            <a:ext cx="4135437" cy="4860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pl-PL" strike="noStrike" noProof="1"/>
              <a:t>Kliknij, aby edytować style wzorca tekstu</a:t>
            </a:r>
          </a:p>
          <a:p>
            <a:pPr lvl="1" fontAlgn="base"/>
            <a:r>
              <a:rPr lang="pl-PL" strike="noStrike" noProof="1"/>
              <a:t>Drugi poziom</a:t>
            </a:r>
          </a:p>
          <a:p>
            <a:pPr lvl="2" fontAlgn="base"/>
            <a:r>
              <a:rPr lang="pl-PL" strike="noStrike" noProof="1"/>
              <a:t>Trzeci poziom</a:t>
            </a:r>
          </a:p>
          <a:p>
            <a:pPr lvl="3" fontAlgn="base"/>
            <a:r>
              <a:rPr lang="pl-PL" strike="noStrike" noProof="1"/>
              <a:t>Czwarty poziom</a:t>
            </a:r>
          </a:p>
          <a:p>
            <a:pPr lvl="4" fontAlgn="base"/>
            <a:r>
              <a:rPr lang="pl-PL" strike="noStrike" noProof="1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 hasCustomPrompt="1"/>
          </p:nvPr>
        </p:nvSpPr>
        <p:spPr>
          <a:xfrm>
            <a:off x="4899025" y="1881188"/>
            <a:ext cx="4137025" cy="4860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pl-PL" strike="noStrike" noProof="1"/>
              <a:t>Kliknij, aby edytować style wzorca tekstu</a:t>
            </a:r>
          </a:p>
          <a:p>
            <a:pPr lvl="1" fontAlgn="base"/>
            <a:r>
              <a:rPr lang="pl-PL" strike="noStrike" noProof="1"/>
              <a:t>Drugi poziom</a:t>
            </a:r>
          </a:p>
          <a:p>
            <a:pPr lvl="2" fontAlgn="base"/>
            <a:r>
              <a:rPr lang="pl-PL" strike="noStrike" noProof="1"/>
              <a:t>Trzeci poziom</a:t>
            </a:r>
          </a:p>
          <a:p>
            <a:pPr lvl="3" fontAlgn="base"/>
            <a:r>
              <a:rPr lang="pl-PL" strike="noStrike" noProof="1"/>
              <a:t>Czwarty poziom</a:t>
            </a:r>
          </a:p>
          <a:p>
            <a:pPr lvl="4" fontAlgn="base"/>
            <a:r>
              <a:rPr lang="pl-PL" strike="noStrike" noProof="1"/>
              <a:t>Piąty poziom</a:t>
            </a:r>
          </a:p>
        </p:txBody>
      </p:sp>
    </p:spTree>
  </p:cSld>
  <p:clrMapOvr>
    <a:masterClrMapping/>
  </p:clrMapOvr>
  <p:transition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pl-PL" strike="noStrike" noProof="1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pl-PL" strike="noStrike" noProof="1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pl-PL" strike="noStrike" noProof="1"/>
              <a:t>Kliknij, aby edytować style wzorca tekstu</a:t>
            </a:r>
          </a:p>
          <a:p>
            <a:pPr lvl="1" fontAlgn="base"/>
            <a:r>
              <a:rPr lang="pl-PL" strike="noStrike" noProof="1"/>
              <a:t>Drugi poziom</a:t>
            </a:r>
          </a:p>
          <a:p>
            <a:pPr lvl="2" fontAlgn="base"/>
            <a:r>
              <a:rPr lang="pl-PL" strike="noStrike" noProof="1"/>
              <a:t>Trzeci poziom</a:t>
            </a:r>
          </a:p>
          <a:p>
            <a:pPr lvl="3" fontAlgn="base"/>
            <a:r>
              <a:rPr lang="pl-PL" strike="noStrike" noProof="1"/>
              <a:t>Czwarty poziom</a:t>
            </a:r>
          </a:p>
          <a:p>
            <a:pPr lvl="4" fontAlgn="base"/>
            <a:r>
              <a:rPr lang="pl-PL" strike="noStrike" noProof="1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pl-PL" strike="noStrike" noProof="1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pl-PL" strike="noStrike" noProof="1"/>
              <a:t>Kliknij, aby edytować style wzorca tekstu</a:t>
            </a:r>
          </a:p>
          <a:p>
            <a:pPr lvl="1" fontAlgn="base"/>
            <a:r>
              <a:rPr lang="pl-PL" strike="noStrike" noProof="1"/>
              <a:t>Drugi poziom</a:t>
            </a:r>
          </a:p>
          <a:p>
            <a:pPr lvl="2" fontAlgn="base"/>
            <a:r>
              <a:rPr lang="pl-PL" strike="noStrike" noProof="1"/>
              <a:t>Trzeci poziom</a:t>
            </a:r>
          </a:p>
          <a:p>
            <a:pPr lvl="3" fontAlgn="base"/>
            <a:r>
              <a:rPr lang="pl-PL" strike="noStrike" noProof="1"/>
              <a:t>Czwarty poziom</a:t>
            </a:r>
          </a:p>
          <a:p>
            <a:pPr lvl="4" fontAlgn="base"/>
            <a:r>
              <a:rPr lang="pl-PL" strike="noStrike" noProof="1"/>
              <a:t>Piąty poziom</a:t>
            </a:r>
          </a:p>
        </p:txBody>
      </p:sp>
    </p:spTree>
  </p:cSld>
  <p:clrMapOvr>
    <a:masterClrMapping/>
  </p:clrMapOvr>
  <p:transition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pPr fontAlgn="base"/>
            <a:r>
              <a:rPr lang="pl-PL" strike="noStrike" noProof="1"/>
              <a:t>Kliknij, aby edytować styl</a:t>
            </a:r>
          </a:p>
        </p:txBody>
      </p:sp>
    </p:spTree>
  </p:cSld>
  <p:clrMapOvr>
    <a:masterClrMapping/>
  </p:clrMapOvr>
  <p:transition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pl-PL" strike="noStrike" noProof="1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pl-PL" strike="noStrike" noProof="1"/>
              <a:t>Kliknij, aby edytować style wzorca tekstu</a:t>
            </a:r>
          </a:p>
          <a:p>
            <a:pPr lvl="1" fontAlgn="base"/>
            <a:r>
              <a:rPr lang="pl-PL" strike="noStrike" noProof="1"/>
              <a:t>Drugi poziom</a:t>
            </a:r>
          </a:p>
          <a:p>
            <a:pPr lvl="2" fontAlgn="base"/>
            <a:r>
              <a:rPr lang="pl-PL" strike="noStrike" noProof="1"/>
              <a:t>Trzeci poziom</a:t>
            </a:r>
          </a:p>
          <a:p>
            <a:pPr lvl="3" fontAlgn="base"/>
            <a:r>
              <a:rPr lang="pl-PL" strike="noStrike" noProof="1"/>
              <a:t>Czwarty poziom</a:t>
            </a:r>
          </a:p>
          <a:p>
            <a:pPr lvl="4" fontAlgn="base"/>
            <a:r>
              <a:rPr lang="pl-PL" strike="noStrike" noProof="1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pl-PL" strike="noStrike" noProof="1"/>
              <a:t>Kliknij, aby edytować style wzorca tekstu</a:t>
            </a:r>
          </a:p>
        </p:txBody>
      </p:sp>
    </p:spTree>
  </p:cSld>
  <p:clrMapOvr>
    <a:masterClrMapping/>
  </p:clrMapOvr>
  <p:transition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pl-PL" strike="noStrike" noProof="1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l-PL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pl-PL" strike="noStrike" noProof="1"/>
              <a:t>Kliknij, aby edytować style wzorca tekstu</a:t>
            </a:r>
          </a:p>
        </p:txBody>
      </p:sp>
    </p:spTree>
  </p:cSld>
  <p:clrMapOvr>
    <a:masterClrMapping/>
  </p:clrMapOvr>
  <p:transition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 pwr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-17462"/>
            <a:ext cx="2339975" cy="4984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03238" y="481013"/>
            <a:ext cx="8640763" cy="1292225"/>
          </a:xfrm>
          <a:prstGeom prst="rect">
            <a:avLst/>
          </a:prstGeom>
          <a:solidFill>
            <a:srgbClr val="A719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l-PL" altLang="pl-PL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 flipH="1">
            <a:off x="0" y="1773238"/>
            <a:ext cx="503238" cy="5084763"/>
          </a:xfrm>
          <a:prstGeom prst="rect">
            <a:avLst/>
          </a:prstGeom>
          <a:solidFill>
            <a:srgbClr val="A719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l-PL" altLang="pl-PL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/>
          </p:cNvSpPr>
          <p:nvPr>
            <p:ph type="title"/>
          </p:nvPr>
        </p:nvSpPr>
        <p:spPr>
          <a:xfrm>
            <a:off x="611188" y="630238"/>
            <a:ext cx="8424862" cy="10350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pl-PL" altLang="pl-PL" dirty="0"/>
              <a:t>Kliknij, aby edytować styl wzorca tytułu</a:t>
            </a:r>
          </a:p>
        </p:txBody>
      </p:sp>
      <p:sp>
        <p:nvSpPr>
          <p:cNvPr id="1030" name="Rectangle 6"/>
          <p:cNvSpPr>
            <a:spLocks noGrp="1"/>
          </p:cNvSpPr>
          <p:nvPr>
            <p:ph type="body"/>
          </p:nvPr>
        </p:nvSpPr>
        <p:spPr>
          <a:xfrm>
            <a:off x="611188" y="1881188"/>
            <a:ext cx="8424862" cy="486092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 indent="-342900"/>
            <a:r>
              <a:rPr lang="pl-PL" altLang="pl-PL" dirty="0"/>
              <a:t>Kliknij, aby edytować style wzorca tekstu</a:t>
            </a:r>
          </a:p>
          <a:p>
            <a:pPr lvl="1" indent="-285750"/>
            <a:r>
              <a:rPr lang="pl-PL" altLang="pl-PL" dirty="0"/>
              <a:t>Drugi poziom</a:t>
            </a:r>
          </a:p>
          <a:p>
            <a:pPr lvl="2" indent="-228600"/>
            <a:r>
              <a:rPr lang="pl-PL" altLang="pl-PL" dirty="0"/>
              <a:t>Trzeci poziom</a:t>
            </a:r>
          </a:p>
          <a:p>
            <a:pPr lvl="3" indent="-228600"/>
            <a:r>
              <a:rPr lang="pl-PL" altLang="pl-PL" dirty="0"/>
              <a:t>Czwarty poziom</a:t>
            </a:r>
          </a:p>
          <a:p>
            <a:pPr lvl="4" indent="-228600"/>
            <a:r>
              <a:rPr lang="pl-PL" altLang="pl-PL" dirty="0"/>
              <a:t>Piąty poziom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randomBar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anose="020B0603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anose="020B0603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anose="020B0603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anose="020B0603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anose="020B0603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anose="020B0603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anose="020B0603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anose="020B0603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8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31.e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3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10.png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2"/>
          <p:cNvSpPr>
            <a:spLocks noGrp="1"/>
          </p:cNvSpPr>
          <p:nvPr>
            <p:ph type="ctrTitle"/>
          </p:nvPr>
        </p:nvSpPr>
        <p:spPr/>
        <p:txBody>
          <a:bodyPr vert="horz" wrap="square" lIns="91440" tIns="45720" rIns="91440" bIns="45720" anchor="ctr"/>
          <a:lstStyle/>
          <a:p>
            <a:pPr eaLnBrk="1" hangingPunct="1"/>
            <a:r>
              <a:rPr lang="pl-PL" altLang="pl-PL" dirty="0">
                <a:latin typeface="+mj-lt"/>
                <a:ea typeface="+mj-ea"/>
                <a:cs typeface="+mj-cs"/>
              </a:rPr>
              <a:t>Electroacoustics</a:t>
            </a:r>
          </a:p>
        </p:txBody>
      </p:sp>
      <p:sp>
        <p:nvSpPr>
          <p:cNvPr id="3074" name="Rectangle 3"/>
          <p:cNvSpPr>
            <a:spLocks noGrp="1"/>
          </p:cNvSpPr>
          <p:nvPr>
            <p:ph type="subTitle" sz="quarter" idx="1"/>
          </p:nvPr>
        </p:nvSpPr>
        <p:spPr/>
        <p:txBody>
          <a:bodyPr vert="horz" wrap="square" lIns="91440" tIns="45720" rIns="91440" bIns="45720" anchor="b"/>
          <a:lstStyle/>
          <a:p>
            <a:pPr eaLnBrk="1" hangingPunct="1"/>
            <a:r>
              <a:rPr lang="pl-PL" altLang="pl-PL" dirty="0">
                <a:solidFill>
                  <a:srgbClr val="FFD3A1"/>
                </a:solidFill>
                <a:latin typeface="+mn-lt"/>
                <a:ea typeface="+mn-ea"/>
                <a:cs typeface="+mn-cs"/>
              </a:rPr>
              <a:t>Kierunek „Elektronika”, rok II</a:t>
            </a:r>
          </a:p>
        </p:txBody>
      </p:sp>
    </p:spTree>
  </p:cSld>
  <p:clrMapOvr>
    <a:masterClrMapping/>
  </p:clrMapOvr>
  <p:transition>
    <p:randomBa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r>
              <a:rPr lang="pl-PL" altLang="pl-PL" dirty="0" err="1" smtClean="0"/>
              <a:t>Electrical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sources</a:t>
            </a:r>
            <a:endParaRPr lang="pl-PL" altLang="pl-PL" dirty="0"/>
          </a:p>
        </p:txBody>
      </p:sp>
      <p:sp>
        <p:nvSpPr>
          <p:cNvPr id="126978" name="Rectangle 3"/>
          <p:cNvSpPr>
            <a:spLocks noGrp="1"/>
          </p:cNvSpPr>
          <p:nvPr>
            <p:ph idx="1"/>
          </p:nvPr>
        </p:nvSpPr>
        <p:spPr>
          <a:xfrm>
            <a:off x="611188" y="1881188"/>
            <a:ext cx="3960812" cy="4860925"/>
          </a:xfrm>
        </p:spPr>
        <p:txBody>
          <a:bodyPr vert="horz" wrap="square" lIns="91440" tIns="45720" rIns="91440" bIns="45720" anchor="t"/>
          <a:lstStyle/>
          <a:p>
            <a:r>
              <a:rPr lang="pl-PL" altLang="pl-PL" dirty="0" err="1" smtClean="0"/>
              <a:t>Voltage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source</a:t>
            </a:r>
            <a:endParaRPr lang="pl-PL" altLang="pl-PL" dirty="0"/>
          </a:p>
          <a:p>
            <a:r>
              <a:rPr lang="pl-PL" altLang="pl-PL" dirty="0" err="1" smtClean="0"/>
              <a:t>Current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source</a:t>
            </a:r>
            <a:endParaRPr lang="pl-PL" altLang="pl-PL" dirty="0"/>
          </a:p>
          <a:p>
            <a:endParaRPr lang="pl-PL" altLang="pl-PL" dirty="0"/>
          </a:p>
        </p:txBody>
      </p:sp>
      <p:grpSp>
        <p:nvGrpSpPr>
          <p:cNvPr id="126979" name="Group 4"/>
          <p:cNvGrpSpPr/>
          <p:nvPr/>
        </p:nvGrpSpPr>
        <p:grpSpPr>
          <a:xfrm>
            <a:off x="4716463" y="1989138"/>
            <a:ext cx="1000125" cy="1031875"/>
            <a:chOff x="3379" y="1117"/>
            <a:chExt cx="630" cy="650"/>
          </a:xfrm>
        </p:grpSpPr>
        <p:pic>
          <p:nvPicPr>
            <p:cNvPr id="126980" name="Picture 5" descr="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379" y="1117"/>
              <a:ext cx="600" cy="318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26981" name="Picture 6" descr="I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379" y="1389"/>
              <a:ext cx="630" cy="378"/>
            </a:xfrm>
            <a:prstGeom prst="rect">
              <a:avLst/>
            </a:prstGeom>
            <a:noFill/>
            <a:ln w="9525">
              <a:noFill/>
            </a:ln>
          </p:spPr>
        </p:pic>
      </p:grpSp>
    </p:spTree>
  </p:cSld>
  <p:clrMapOvr>
    <a:masterClrMapping/>
  </p:clrMapOvr>
  <p:transition>
    <p:randomBa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r>
              <a:rPr lang="pl-PL" altLang="pl-PL" dirty="0" err="1" smtClean="0"/>
              <a:t>Four</a:t>
            </a:r>
            <a:r>
              <a:rPr lang="pl-PL" altLang="pl-PL" dirty="0" smtClean="0"/>
              <a:t>-pole </a:t>
            </a:r>
            <a:r>
              <a:rPr lang="pl-PL" altLang="pl-PL" dirty="0" err="1" smtClean="0"/>
              <a:t>electrical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elements</a:t>
            </a:r>
            <a:endParaRPr lang="pl-PL" altLang="pl-PL" dirty="0"/>
          </a:p>
        </p:txBody>
      </p:sp>
      <p:sp>
        <p:nvSpPr>
          <p:cNvPr id="128002" name="Rectangle 3"/>
          <p:cNvSpPr>
            <a:spLocks noGrp="1"/>
          </p:cNvSpPr>
          <p:nvPr>
            <p:ph idx="1"/>
          </p:nvPr>
        </p:nvSpPr>
        <p:spPr>
          <a:xfrm>
            <a:off x="611188" y="1881188"/>
            <a:ext cx="3313112" cy="4860925"/>
          </a:xfrm>
        </p:spPr>
        <p:txBody>
          <a:bodyPr vert="horz" wrap="square" lIns="91440" tIns="45720" rIns="91440" bIns="45720" anchor="t"/>
          <a:lstStyle/>
          <a:p>
            <a:r>
              <a:rPr lang="pl-PL" altLang="pl-PL" dirty="0" smtClean="0"/>
              <a:t>Transformer</a:t>
            </a:r>
            <a:endParaRPr lang="pl-PL" altLang="pl-PL" dirty="0"/>
          </a:p>
          <a:p>
            <a:pPr>
              <a:buNone/>
            </a:pPr>
            <a:r>
              <a:rPr lang="en-US" altLang="pl-PL" dirty="0"/>
              <a:t>   </a:t>
            </a:r>
          </a:p>
          <a:p>
            <a:endParaRPr lang="pl-PL" altLang="pl-PL" dirty="0"/>
          </a:p>
          <a:p>
            <a:r>
              <a:rPr lang="pl-PL" altLang="pl-PL" dirty="0" err="1" smtClean="0"/>
              <a:t>Gyrator</a:t>
            </a:r>
            <a:endParaRPr lang="pl-PL" altLang="pl-PL" dirty="0"/>
          </a:p>
        </p:txBody>
      </p:sp>
      <p:pic>
        <p:nvPicPr>
          <p:cNvPr id="128003" name="Picture 5" descr="Traf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4300" y="1989138"/>
            <a:ext cx="1000125" cy="12287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8004" name="Picture 6" descr="Zyr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4300" y="3429000"/>
            <a:ext cx="1104900" cy="12192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randomBa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r>
              <a:rPr lang="pl-PL" altLang="pl-PL" dirty="0" err="1" smtClean="0"/>
              <a:t>Parallel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electrical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circuit</a:t>
            </a:r>
            <a:r>
              <a:rPr lang="pl-PL" altLang="pl-PL" dirty="0" smtClean="0"/>
              <a:t> GCL</a:t>
            </a:r>
            <a:endParaRPr lang="pl-PL" altLang="pl-PL" dirty="0"/>
          </a:p>
        </p:txBody>
      </p:sp>
      <p:pic>
        <p:nvPicPr>
          <p:cNvPr id="129026" name="Picture 4"/>
          <p:cNvPicPr>
            <a:picLocks noChangeAspect="1"/>
          </p:cNvPicPr>
          <p:nvPr/>
        </p:nvPicPr>
        <p:blipFill>
          <a:blip r:embed="rId2"/>
          <a:srcRect l="-1483" t="-2989" r="-83298" b="-16859"/>
          <a:stretch>
            <a:fillRect/>
          </a:stretch>
        </p:blipFill>
        <p:spPr>
          <a:xfrm>
            <a:off x="1692275" y="2565400"/>
            <a:ext cx="7056438" cy="227806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randomBa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Rectangle 4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r>
              <a:rPr lang="pl-PL" altLang="pl-PL" dirty="0" smtClean="0"/>
              <a:t>Serial </a:t>
            </a:r>
            <a:r>
              <a:rPr lang="pl-PL" altLang="pl-PL" dirty="0" err="1" smtClean="0"/>
              <a:t>electrical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circuit</a:t>
            </a:r>
            <a:r>
              <a:rPr lang="pl-PL" altLang="pl-PL" dirty="0" smtClean="0"/>
              <a:t> RLC</a:t>
            </a:r>
            <a:endParaRPr lang="pl-PL" altLang="pl-PL" dirty="0"/>
          </a:p>
        </p:txBody>
      </p:sp>
      <p:pic>
        <p:nvPicPr>
          <p:cNvPr id="130050" name="Picture 5"/>
          <p:cNvPicPr>
            <a:picLocks noChangeAspect="1"/>
          </p:cNvPicPr>
          <p:nvPr/>
        </p:nvPicPr>
        <p:blipFill>
          <a:blip r:embed="rId2"/>
          <a:srcRect l="-1317" t="-3696" r="-62730" b="-16222"/>
          <a:stretch>
            <a:fillRect/>
          </a:stretch>
        </p:blipFill>
        <p:spPr>
          <a:xfrm>
            <a:off x="971550" y="2492375"/>
            <a:ext cx="7921625" cy="20701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randomBa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Rectangle 4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r>
              <a:rPr lang="pl-PL" altLang="pl-PL" dirty="0" err="1" smtClean="0"/>
              <a:t>Dualism</a:t>
            </a:r>
            <a:r>
              <a:rPr lang="pl-PL" altLang="pl-PL" dirty="0" smtClean="0"/>
              <a:t> of </a:t>
            </a:r>
            <a:r>
              <a:rPr lang="pl-PL" altLang="pl-PL" dirty="0" err="1" smtClean="0"/>
              <a:t>electrical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circuits</a:t>
            </a:r>
            <a:endParaRPr lang="pl-PL" altLang="pl-PL" dirty="0"/>
          </a:p>
        </p:txBody>
      </p:sp>
      <p:graphicFrame>
        <p:nvGraphicFramePr>
          <p:cNvPr id="131074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738188" y="2387600"/>
          <a:ext cx="7620000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0" name="Document" r:id="rId3" imgW="5901690" imgH="731520" progId="Word.Document.8">
                  <p:embed/>
                </p:oleObj>
              </mc:Choice>
              <mc:Fallback>
                <p:oleObj name="Document" r:id="rId3" imgW="5901690" imgH="731520" progId="Word.Document.8">
                  <p:embed/>
                  <p:pic>
                    <p:nvPicPr>
                      <p:cNvPr id="0" name="Obraz 311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38188" y="2387600"/>
                        <a:ext cx="7620000" cy="944563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Ba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Construction of the dual circuit</a:t>
            </a:r>
          </a:p>
        </p:txBody>
      </p:sp>
      <p:pic>
        <p:nvPicPr>
          <p:cNvPr id="154629" name="Picture 5" descr="Du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2346325"/>
            <a:ext cx="5616575" cy="3135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Bar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r>
              <a:rPr lang="pl-PL" altLang="pl-PL" sz="2800" dirty="0" err="1" smtClean="0"/>
              <a:t>Mehanical</a:t>
            </a:r>
            <a:r>
              <a:rPr lang="pl-PL" altLang="pl-PL" sz="2800" dirty="0" smtClean="0"/>
              <a:t> system of one </a:t>
            </a:r>
            <a:r>
              <a:rPr lang="pl-PL" altLang="pl-PL" sz="2800" dirty="0" err="1" smtClean="0"/>
              <a:t>degree</a:t>
            </a:r>
            <a:r>
              <a:rPr lang="pl-PL" altLang="pl-PL" sz="2800" dirty="0" smtClean="0"/>
              <a:t> of </a:t>
            </a:r>
            <a:r>
              <a:rPr lang="pl-PL" altLang="pl-PL" sz="2800" dirty="0" err="1" smtClean="0"/>
              <a:t>freedom</a:t>
            </a:r>
            <a:endParaRPr lang="pl-PL" altLang="pl-PL" sz="2800" dirty="0"/>
          </a:p>
        </p:txBody>
      </p:sp>
      <p:pic>
        <p:nvPicPr>
          <p:cNvPr id="132098" name="Picture 4"/>
          <p:cNvPicPr>
            <a:picLocks noChangeAspect="1"/>
          </p:cNvPicPr>
          <p:nvPr/>
        </p:nvPicPr>
        <p:blipFill>
          <a:blip r:embed="rId2"/>
          <a:srcRect l="-2841" t="-2420" r="-20915" b="369"/>
          <a:stretch>
            <a:fillRect/>
          </a:stretch>
        </p:blipFill>
        <p:spPr>
          <a:xfrm>
            <a:off x="2987675" y="2060575"/>
            <a:ext cx="3671888" cy="35496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randomBar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Electro-mechanical analogies</a:t>
            </a:r>
          </a:p>
        </p:txBody>
      </p:sp>
      <p:graphicFrame>
        <p:nvGraphicFramePr>
          <p:cNvPr id="147461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852488" y="1893888"/>
          <a:ext cx="7923212" cy="326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3" name="Dokument" r:id="rId3" imgW="5854065" imgH="2405380" progId="Word.Document.8">
                  <p:embed/>
                </p:oleObj>
              </mc:Choice>
              <mc:Fallback>
                <p:oleObj name="Dokument" r:id="rId3" imgW="5854065" imgH="2405380" progId="Word.Document.8">
                  <p:embed/>
                  <p:pic>
                    <p:nvPicPr>
                      <p:cNvPr id="0" name="Obraz 317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2488" y="1893888"/>
                        <a:ext cx="7923212" cy="3265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Bar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r>
              <a:rPr lang="pl-PL" altLang="pl-PL" dirty="0" smtClean="0"/>
              <a:t>The </a:t>
            </a:r>
            <a:r>
              <a:rPr lang="pl-PL" altLang="pl-PL" dirty="0" err="1" smtClean="0"/>
              <a:t>lever</a:t>
            </a:r>
            <a:endParaRPr lang="pl-PL" altLang="pl-PL" dirty="0"/>
          </a:p>
        </p:txBody>
      </p:sp>
      <p:pic>
        <p:nvPicPr>
          <p:cNvPr id="134146" name="Picture 4" descr="dzwign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988" y="3141663"/>
            <a:ext cx="7505700" cy="13716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randomBar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3" name="Rectangle 4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r>
              <a:rPr lang="pl-PL" altLang="pl-PL" sz="2400" dirty="0"/>
              <a:t>Helmholtz </a:t>
            </a:r>
            <a:r>
              <a:rPr lang="pl-PL" altLang="pl-PL" sz="2400" dirty="0" err="1"/>
              <a:t>resonator</a:t>
            </a:r>
            <a:r>
              <a:rPr lang="pl-PL" altLang="pl-PL" sz="2400" dirty="0"/>
              <a:t> – </a:t>
            </a:r>
            <a:r>
              <a:rPr lang="pl-PL" altLang="pl-PL" sz="2400" dirty="0" err="1"/>
              <a:t>acoustical</a:t>
            </a:r>
            <a:r>
              <a:rPr lang="pl-PL" altLang="pl-PL" sz="2400" dirty="0"/>
              <a:t> </a:t>
            </a:r>
            <a:r>
              <a:rPr lang="pl-PL" altLang="pl-PL" sz="2400" dirty="0" err="1"/>
              <a:t>vibrating</a:t>
            </a:r>
            <a:r>
              <a:rPr lang="pl-PL" altLang="pl-PL" sz="2400" dirty="0"/>
              <a:t> system</a:t>
            </a:r>
          </a:p>
        </p:txBody>
      </p:sp>
      <p:grpSp>
        <p:nvGrpSpPr>
          <p:cNvPr id="136194" name="Group 5"/>
          <p:cNvGrpSpPr/>
          <p:nvPr/>
        </p:nvGrpSpPr>
        <p:grpSpPr>
          <a:xfrm>
            <a:off x="1692275" y="2205038"/>
            <a:ext cx="5757863" cy="3463925"/>
            <a:chOff x="431" y="1706"/>
            <a:chExt cx="3627" cy="2182"/>
          </a:xfrm>
        </p:grpSpPr>
        <p:grpSp>
          <p:nvGrpSpPr>
            <p:cNvPr id="136195" name="Group 13"/>
            <p:cNvGrpSpPr/>
            <p:nvPr/>
          </p:nvGrpSpPr>
          <p:grpSpPr>
            <a:xfrm>
              <a:off x="1156" y="1706"/>
              <a:ext cx="2902" cy="1406"/>
              <a:chOff x="1202" y="1525"/>
              <a:chExt cx="2902" cy="1406"/>
            </a:xfrm>
          </p:grpSpPr>
          <p:sp>
            <p:nvSpPr>
              <p:cNvPr id="136196" name="Rectangle 12" descr="Kreskowanie poziome"/>
              <p:cNvSpPr/>
              <p:nvPr/>
            </p:nvSpPr>
            <p:spPr>
              <a:xfrm>
                <a:off x="1202" y="1979"/>
                <a:ext cx="816" cy="493"/>
              </a:xfrm>
              <a:prstGeom prst="rect">
                <a:avLst/>
              </a:prstGeom>
              <a:blipFill rotWithShape="0">
                <a:blip r:embed="rId2"/>
              </a:blipFill>
              <a:ln w="9525">
                <a:noFill/>
              </a:ln>
            </p:spPr>
            <p:txBody>
              <a:bodyPr wrap="none" anchor="ctr"/>
              <a:lstStyle/>
              <a:p>
                <a:pPr algn="ctr"/>
                <a:endParaRPr lang="pl-PL" altLang="pl-PL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36197" name="Line 5"/>
              <p:cNvSpPr/>
              <p:nvPr/>
            </p:nvSpPr>
            <p:spPr>
              <a:xfrm>
                <a:off x="2018" y="1525"/>
                <a:ext cx="2086" cy="0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36198" name="Line 6"/>
              <p:cNvSpPr/>
              <p:nvPr/>
            </p:nvSpPr>
            <p:spPr>
              <a:xfrm>
                <a:off x="2018" y="2931"/>
                <a:ext cx="2086" cy="0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36199" name="Line 7"/>
              <p:cNvSpPr/>
              <p:nvPr/>
            </p:nvSpPr>
            <p:spPr>
              <a:xfrm>
                <a:off x="4104" y="1525"/>
                <a:ext cx="0" cy="1406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36200" name="Line 8"/>
              <p:cNvSpPr/>
              <p:nvPr/>
            </p:nvSpPr>
            <p:spPr>
              <a:xfrm>
                <a:off x="2018" y="1525"/>
                <a:ext cx="0" cy="454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36201" name="Line 9"/>
              <p:cNvSpPr/>
              <p:nvPr/>
            </p:nvSpPr>
            <p:spPr>
              <a:xfrm>
                <a:off x="2018" y="2477"/>
                <a:ext cx="0" cy="454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36202" name="Line 10"/>
              <p:cNvSpPr/>
              <p:nvPr/>
            </p:nvSpPr>
            <p:spPr>
              <a:xfrm>
                <a:off x="1202" y="1979"/>
                <a:ext cx="816" cy="0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36203" name="Line 11"/>
              <p:cNvSpPr/>
              <p:nvPr/>
            </p:nvSpPr>
            <p:spPr>
              <a:xfrm>
                <a:off x="1202" y="2472"/>
                <a:ext cx="816" cy="0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cxnSp>
          <p:nvCxnSpPr>
            <p:cNvPr id="14" name="Łącznik prosty ze strzałką 13"/>
            <p:cNvCxnSpPr/>
            <p:nvPr/>
          </p:nvCxnSpPr>
          <p:spPr>
            <a:xfrm>
              <a:off x="703" y="2387"/>
              <a:ext cx="450" cy="1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Łącznik prosty 16"/>
            <p:cNvCxnSpPr/>
            <p:nvPr/>
          </p:nvCxnSpPr>
          <p:spPr>
            <a:xfrm rot="5400000">
              <a:off x="864" y="2814"/>
              <a:ext cx="1125" cy="3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Łącznik prosty 17"/>
            <p:cNvCxnSpPr/>
            <p:nvPr/>
          </p:nvCxnSpPr>
          <p:spPr>
            <a:xfrm rot="5400000">
              <a:off x="2270" y="2860"/>
              <a:ext cx="1125" cy="3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207" name="pole tekstowe 18"/>
            <p:cNvSpPr txBox="1"/>
            <p:nvPr/>
          </p:nvSpPr>
          <p:spPr>
            <a:xfrm>
              <a:off x="431" y="2251"/>
              <a:ext cx="315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pl-PL" altLang="pl-PL" i="1" dirty="0">
                  <a:latin typeface="Arial" panose="020B0604020202020204" pitchFamily="34" charset="0"/>
                </a:rPr>
                <a:t>p</a:t>
              </a:r>
            </a:p>
          </p:txBody>
        </p:sp>
        <p:sp>
          <p:nvSpPr>
            <p:cNvPr id="136208" name="pole tekstowe 19"/>
            <p:cNvSpPr txBox="1"/>
            <p:nvPr/>
          </p:nvSpPr>
          <p:spPr>
            <a:xfrm>
              <a:off x="839" y="3657"/>
              <a:ext cx="720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pl-PL" altLang="pl-PL" i="1" dirty="0">
                  <a:latin typeface="Arial" panose="020B0604020202020204" pitchFamily="34" charset="0"/>
                </a:rPr>
                <a:t>M</a:t>
              </a:r>
              <a:r>
                <a:rPr lang="pl-PL" altLang="pl-PL" i="1" baseline="-25000" dirty="0">
                  <a:latin typeface="Arial" panose="020B0604020202020204" pitchFamily="34" charset="0"/>
                </a:rPr>
                <a:t> a</a:t>
              </a:r>
              <a:r>
                <a:rPr lang="pl-PL" altLang="pl-PL" i="1" dirty="0">
                  <a:latin typeface="Arial" panose="020B0604020202020204" pitchFamily="34" charset="0"/>
                </a:rPr>
                <a:t> , R</a:t>
              </a:r>
              <a:r>
                <a:rPr lang="pl-PL" altLang="pl-PL" i="1" baseline="-25000" dirty="0">
                  <a:latin typeface="Arial" panose="020B0604020202020204" pitchFamily="34" charset="0"/>
                </a:rPr>
                <a:t>a</a:t>
              </a:r>
              <a:endParaRPr lang="pl-PL" altLang="pl-PL" i="1" dirty="0">
                <a:latin typeface="Arial" panose="020B0604020202020204" pitchFamily="34" charset="0"/>
              </a:endParaRPr>
            </a:p>
          </p:txBody>
        </p:sp>
        <p:sp>
          <p:nvSpPr>
            <p:cNvPr id="136209" name="pole tekstowe 20"/>
            <p:cNvSpPr txBox="1"/>
            <p:nvPr/>
          </p:nvSpPr>
          <p:spPr>
            <a:xfrm>
              <a:off x="2426" y="3657"/>
              <a:ext cx="675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pl-PL" altLang="pl-PL" i="1" dirty="0">
                  <a:latin typeface="Arial" panose="020B0604020202020204" pitchFamily="34" charset="0"/>
                </a:rPr>
                <a:t>C</a:t>
              </a:r>
              <a:r>
                <a:rPr lang="pl-PL" altLang="pl-PL" i="1" baseline="-25000" dirty="0">
                  <a:latin typeface="Arial" panose="020B0604020202020204" pitchFamily="34" charset="0"/>
                </a:rPr>
                <a:t>a</a:t>
              </a:r>
              <a:endParaRPr lang="pl-PL" altLang="pl-PL" i="1" dirty="0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>
    <p:randomBa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ytuł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r>
              <a:rPr lang="pl-PL" altLang="pl-PL" dirty="0" err="1" smtClean="0"/>
              <a:t>Acoustic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waveguide</a:t>
            </a:r>
            <a:endParaRPr lang="pl-PL" altLang="pl-PL" dirty="0"/>
          </a:p>
        </p:txBody>
      </p:sp>
      <p:pic>
        <p:nvPicPr>
          <p:cNvPr id="74754" name="Picture 5" descr="rur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9150" y="2286000"/>
            <a:ext cx="7505700" cy="2286000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3154801289"/>
      </p:ext>
    </p:extLst>
  </p:cSld>
  <p:clrMapOvr>
    <a:masterClrMapping/>
  </p:clrMapOvr>
  <p:transition>
    <p:randomBar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Electro-acoustical analogies</a:t>
            </a:r>
          </a:p>
        </p:txBody>
      </p:sp>
      <p:graphicFrame>
        <p:nvGraphicFramePr>
          <p:cNvPr id="156677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639763" y="2976563"/>
          <a:ext cx="8320087" cy="2640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7" name="Dokument" r:id="rId3" imgW="5854065" imgH="1851660" progId="Word.Document.8">
                  <p:embed/>
                </p:oleObj>
              </mc:Choice>
              <mc:Fallback>
                <p:oleObj name="Dokument" r:id="rId3" imgW="5854065" imgH="1851660" progId="Word.Document.8">
                  <p:embed/>
                  <p:pic>
                    <p:nvPicPr>
                      <p:cNvPr id="0" name="Obraz 327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763" y="2976563"/>
                        <a:ext cx="8320087" cy="2640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Ba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4"/>
          <p:cNvSpPr>
            <a:spLocks noGrp="1"/>
          </p:cNvSpPr>
          <p:nvPr>
            <p:ph type="title"/>
          </p:nvPr>
        </p:nvSpPr>
        <p:spPr>
          <a:xfrm>
            <a:off x="648133" y="639475"/>
            <a:ext cx="8424862" cy="1035050"/>
          </a:xfrm>
        </p:spPr>
        <p:txBody>
          <a:bodyPr vert="horz" wrap="square" lIns="91440" tIns="45720" rIns="91440" bIns="45720" anchor="ctr"/>
          <a:lstStyle/>
          <a:p>
            <a:r>
              <a:rPr lang="pl-PL" altLang="pl-PL" dirty="0" err="1" smtClean="0">
                <a:latin typeface="Arial" panose="020B0604020202020204" pitchFamily="34" charset="0"/>
              </a:rPr>
              <a:t>Acoustic</a:t>
            </a:r>
            <a:r>
              <a:rPr lang="pl-PL" altLang="pl-PL" dirty="0" smtClean="0">
                <a:latin typeface="Arial" panose="020B0604020202020204" pitchFamily="34" charset="0"/>
              </a:rPr>
              <a:t> </a:t>
            </a:r>
            <a:r>
              <a:rPr lang="pl-PL" altLang="pl-PL" dirty="0" err="1" smtClean="0">
                <a:latin typeface="Arial" panose="020B0604020202020204" pitchFamily="34" charset="0"/>
              </a:rPr>
              <a:t>impedance</a:t>
            </a:r>
            <a:r>
              <a:rPr lang="pl-PL" altLang="pl-PL" dirty="0" smtClean="0">
                <a:latin typeface="Arial" panose="020B0604020202020204" pitchFamily="34" charset="0"/>
              </a:rPr>
              <a:t> of the </a:t>
            </a:r>
            <a:r>
              <a:rPr lang="pl-PL" altLang="pl-PL" dirty="0" err="1" smtClean="0">
                <a:latin typeface="Arial" panose="020B0604020202020204" pitchFamily="34" charset="0"/>
              </a:rPr>
              <a:t>waveguide</a:t>
            </a:r>
            <a:endParaRPr lang="pl-PL" altLang="pl-PL" dirty="0">
              <a:latin typeface="Arial" panose="020B0604020202020204" pitchFamily="34" charset="0"/>
            </a:endParaRPr>
          </a:p>
        </p:txBody>
      </p:sp>
      <p:graphicFrame>
        <p:nvGraphicFramePr>
          <p:cNvPr id="75778" name="Object 5"/>
          <p:cNvGraphicFramePr>
            <a:graphicFrameLocks noGrp="1" noChangeAspect="1"/>
          </p:cNvGraphicFramePr>
          <p:nvPr>
            <p:ph sz="half" idx="1"/>
          </p:nvPr>
        </p:nvGraphicFramePr>
        <p:xfrm>
          <a:off x="611188" y="1916113"/>
          <a:ext cx="4135437" cy="2233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2" r:id="rId3" imgW="4638675" imgH="2505075" progId="Mathcad">
                  <p:embed/>
                </p:oleObj>
              </mc:Choice>
              <mc:Fallback>
                <p:oleObj r:id="rId3" imgW="4638675" imgH="2505075" progId="Mathcad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1188" y="1916113"/>
                        <a:ext cx="4135437" cy="2233612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79" name="Object 7"/>
          <p:cNvGraphicFramePr>
            <a:graphicFrameLocks noGrp="1" noChangeAspect="1"/>
          </p:cNvGraphicFramePr>
          <p:nvPr>
            <p:ph sz="half" idx="2"/>
          </p:nvPr>
        </p:nvGraphicFramePr>
        <p:xfrm>
          <a:off x="611188" y="4149725"/>
          <a:ext cx="4105275" cy="237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3" r:id="rId5" imgW="4638675" imgH="2505075" progId="Mathcad">
                  <p:embed/>
                </p:oleObj>
              </mc:Choice>
              <mc:Fallback>
                <p:oleObj r:id="rId5" imgW="4638675" imgH="2505075" progId="Mathcad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11188" y="4149725"/>
                        <a:ext cx="4105275" cy="2376488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780" name="Text Box 9"/>
          <p:cNvSpPr txBox="1"/>
          <p:nvPr/>
        </p:nvSpPr>
        <p:spPr>
          <a:xfrm>
            <a:off x="5148263" y="2349500"/>
            <a:ext cx="2232025" cy="3667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dirty="0" err="1" smtClean="0">
                <a:latin typeface="Arial" panose="020B0604020202020204" pitchFamily="34" charset="0"/>
              </a:rPr>
              <a:t>Closed</a:t>
            </a:r>
            <a:r>
              <a:rPr lang="pl-PL" altLang="pl-PL" dirty="0" smtClean="0">
                <a:latin typeface="Arial" panose="020B0604020202020204" pitchFamily="34" charset="0"/>
              </a:rPr>
              <a:t> </a:t>
            </a:r>
            <a:r>
              <a:rPr lang="pl-PL" altLang="pl-PL" dirty="0" err="1" smtClean="0">
                <a:latin typeface="Arial" panose="020B0604020202020204" pitchFamily="34" charset="0"/>
              </a:rPr>
              <a:t>at</a:t>
            </a:r>
            <a:r>
              <a:rPr lang="pl-PL" altLang="pl-PL" dirty="0" smtClean="0">
                <a:latin typeface="Arial" panose="020B0604020202020204" pitchFamily="34" charset="0"/>
              </a:rPr>
              <a:t> the end</a:t>
            </a:r>
            <a:endParaRPr lang="pl-PL" altLang="pl-PL" dirty="0">
              <a:latin typeface="Arial" panose="020B0604020202020204" pitchFamily="34" charset="0"/>
            </a:endParaRPr>
          </a:p>
        </p:txBody>
      </p:sp>
      <p:sp>
        <p:nvSpPr>
          <p:cNvPr id="75781" name="Text Box 10"/>
          <p:cNvSpPr txBox="1"/>
          <p:nvPr/>
        </p:nvSpPr>
        <p:spPr>
          <a:xfrm>
            <a:off x="5003800" y="4652963"/>
            <a:ext cx="2232025" cy="3667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dirty="0" err="1" smtClean="0">
                <a:latin typeface="Arial" panose="020B0604020202020204" pitchFamily="34" charset="0"/>
              </a:rPr>
              <a:t>Opened</a:t>
            </a:r>
            <a:r>
              <a:rPr lang="pl-PL" altLang="pl-PL" dirty="0" smtClean="0">
                <a:latin typeface="Arial" panose="020B0604020202020204" pitchFamily="34" charset="0"/>
              </a:rPr>
              <a:t> </a:t>
            </a:r>
            <a:r>
              <a:rPr lang="pl-PL" altLang="pl-PL" dirty="0" err="1" smtClean="0">
                <a:latin typeface="Arial" panose="020B0604020202020204" pitchFamily="34" charset="0"/>
              </a:rPr>
              <a:t>at</a:t>
            </a:r>
            <a:r>
              <a:rPr lang="pl-PL" altLang="pl-PL" dirty="0" smtClean="0">
                <a:latin typeface="Arial" panose="020B0604020202020204" pitchFamily="34" charset="0"/>
              </a:rPr>
              <a:t> the end</a:t>
            </a:r>
            <a:endParaRPr lang="pl-PL" altLang="pl-PL" dirty="0">
              <a:latin typeface="Arial" panose="020B0604020202020204" pitchFamily="34" charset="0"/>
            </a:endParaRPr>
          </a:p>
        </p:txBody>
      </p:sp>
      <p:sp>
        <p:nvSpPr>
          <p:cNvPr id="75782" name="Text Box 11"/>
          <p:cNvSpPr txBox="1"/>
          <p:nvPr/>
        </p:nvSpPr>
        <p:spPr>
          <a:xfrm>
            <a:off x="5364163" y="3068638"/>
            <a:ext cx="2160587" cy="3667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i="1" dirty="0">
                <a:latin typeface="Arial" panose="020B0604020202020204" pitchFamily="34" charset="0"/>
              </a:rPr>
              <a:t>Z</a:t>
            </a:r>
            <a:r>
              <a:rPr lang="pl-PL" altLang="pl-PL" i="1" baseline="-25000" dirty="0">
                <a:latin typeface="Arial" panose="020B0604020202020204" pitchFamily="34" charset="0"/>
              </a:rPr>
              <a:t>ap</a:t>
            </a:r>
            <a:r>
              <a:rPr lang="pl-PL" altLang="pl-PL" dirty="0">
                <a:latin typeface="Arial" panose="020B0604020202020204" pitchFamily="34" charset="0"/>
              </a:rPr>
              <a:t>=-</a:t>
            </a:r>
            <a:r>
              <a:rPr lang="pl-PL" altLang="pl-PL" i="1" dirty="0">
                <a:latin typeface="Arial" panose="020B0604020202020204" pitchFamily="34" charset="0"/>
              </a:rPr>
              <a:t>jZ</a:t>
            </a:r>
            <a:r>
              <a:rPr lang="pl-PL" altLang="pl-PL" i="1" baseline="-25000" dirty="0">
                <a:latin typeface="Arial" panose="020B0604020202020204" pitchFamily="34" charset="0"/>
              </a:rPr>
              <a:t>af</a:t>
            </a:r>
            <a:r>
              <a:rPr lang="pl-PL" altLang="pl-PL" dirty="0">
                <a:latin typeface="Arial" panose="020B0604020202020204" pitchFamily="34" charset="0"/>
              </a:rPr>
              <a:t>ctg</a:t>
            </a:r>
            <a:r>
              <a:rPr lang="pl-PL" altLang="pl-PL" i="1" dirty="0">
                <a:latin typeface="Arial" panose="020B0604020202020204" pitchFamily="34" charset="0"/>
              </a:rPr>
              <a:t>kl</a:t>
            </a:r>
          </a:p>
        </p:txBody>
      </p:sp>
      <p:sp>
        <p:nvSpPr>
          <p:cNvPr id="75783" name="Text Box 12"/>
          <p:cNvSpPr txBox="1"/>
          <p:nvPr/>
        </p:nvSpPr>
        <p:spPr>
          <a:xfrm>
            <a:off x="5148263" y="5300663"/>
            <a:ext cx="2160587" cy="3667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i="1" dirty="0">
                <a:latin typeface="Arial" panose="020B0604020202020204" pitchFamily="34" charset="0"/>
              </a:rPr>
              <a:t>Z</a:t>
            </a:r>
            <a:r>
              <a:rPr lang="pl-PL" altLang="pl-PL" i="1" baseline="-25000" dirty="0">
                <a:latin typeface="Arial" panose="020B0604020202020204" pitchFamily="34" charset="0"/>
              </a:rPr>
              <a:t>ap</a:t>
            </a:r>
            <a:r>
              <a:rPr lang="pl-PL" altLang="pl-PL" dirty="0">
                <a:latin typeface="Arial" panose="020B0604020202020204" pitchFamily="34" charset="0"/>
              </a:rPr>
              <a:t>=</a:t>
            </a:r>
            <a:r>
              <a:rPr lang="pl-PL" altLang="pl-PL" i="1" dirty="0">
                <a:latin typeface="Arial" panose="020B0604020202020204" pitchFamily="34" charset="0"/>
              </a:rPr>
              <a:t>jZ</a:t>
            </a:r>
            <a:r>
              <a:rPr lang="pl-PL" altLang="pl-PL" i="1" baseline="-25000" dirty="0">
                <a:latin typeface="Arial" panose="020B0604020202020204" pitchFamily="34" charset="0"/>
              </a:rPr>
              <a:t>af</a:t>
            </a:r>
            <a:r>
              <a:rPr lang="pl-PL" altLang="pl-PL" dirty="0">
                <a:latin typeface="Arial" panose="020B0604020202020204" pitchFamily="34" charset="0"/>
              </a:rPr>
              <a:t>tg</a:t>
            </a:r>
            <a:r>
              <a:rPr lang="pl-PL" altLang="pl-PL" i="1" dirty="0">
                <a:latin typeface="Arial" panose="020B0604020202020204" pitchFamily="34" charset="0"/>
              </a:rPr>
              <a:t>kl</a:t>
            </a:r>
          </a:p>
        </p:txBody>
      </p:sp>
    </p:spTree>
    <p:extLst>
      <p:ext uri="{BB962C8B-B14F-4D97-AF65-F5344CB8AC3E}">
        <p14:creationId xmlns:p14="http://schemas.microsoft.com/office/powerpoint/2010/main" val="877602657"/>
      </p:ext>
    </p:extLst>
  </p:cSld>
  <p:clrMapOvr>
    <a:masterClrMapping/>
  </p:clrMapOvr>
  <p:transition>
    <p:randomBa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ytuł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r>
              <a:rPr lang="pl-PL" altLang="pl-PL" dirty="0" smtClean="0"/>
              <a:t>Helmholtz  </a:t>
            </a:r>
            <a:r>
              <a:rPr lang="pl-PL" altLang="pl-PL" dirty="0" err="1" smtClean="0"/>
              <a:t>resonator</a:t>
            </a:r>
            <a:endParaRPr lang="pl-PL" altLang="pl-PL" dirty="0"/>
          </a:p>
        </p:txBody>
      </p:sp>
      <p:grpSp>
        <p:nvGrpSpPr>
          <p:cNvPr id="76802" name="Group 27"/>
          <p:cNvGrpSpPr/>
          <p:nvPr/>
        </p:nvGrpSpPr>
        <p:grpSpPr>
          <a:xfrm>
            <a:off x="684213" y="2708275"/>
            <a:ext cx="5757862" cy="3463925"/>
            <a:chOff x="431" y="1706"/>
            <a:chExt cx="3627" cy="2182"/>
          </a:xfrm>
        </p:grpSpPr>
        <p:grpSp>
          <p:nvGrpSpPr>
            <p:cNvPr id="76803" name="Group 13"/>
            <p:cNvGrpSpPr/>
            <p:nvPr/>
          </p:nvGrpSpPr>
          <p:grpSpPr>
            <a:xfrm>
              <a:off x="1156" y="1706"/>
              <a:ext cx="2902" cy="1406"/>
              <a:chOff x="1202" y="1525"/>
              <a:chExt cx="2902" cy="1406"/>
            </a:xfrm>
          </p:grpSpPr>
          <p:sp>
            <p:nvSpPr>
              <p:cNvPr id="76804" name="Rectangle 12" descr="Kreskowanie poziome"/>
              <p:cNvSpPr/>
              <p:nvPr/>
            </p:nvSpPr>
            <p:spPr>
              <a:xfrm>
                <a:off x="1202" y="1979"/>
                <a:ext cx="816" cy="493"/>
              </a:xfrm>
              <a:prstGeom prst="rect">
                <a:avLst/>
              </a:prstGeom>
              <a:blipFill rotWithShape="0">
                <a:blip r:embed="rId3"/>
              </a:blipFill>
              <a:ln w="9525">
                <a:noFill/>
              </a:ln>
            </p:spPr>
            <p:txBody>
              <a:bodyPr wrap="none" anchor="ctr"/>
              <a:lstStyle/>
              <a:p>
                <a:pPr algn="ctr"/>
                <a:endParaRPr lang="pl-PL" altLang="pl-PL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76805" name="Line 5"/>
              <p:cNvSpPr/>
              <p:nvPr/>
            </p:nvSpPr>
            <p:spPr>
              <a:xfrm>
                <a:off x="2018" y="1525"/>
                <a:ext cx="2086" cy="0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76806" name="Line 6"/>
              <p:cNvSpPr/>
              <p:nvPr/>
            </p:nvSpPr>
            <p:spPr>
              <a:xfrm>
                <a:off x="2018" y="2931"/>
                <a:ext cx="2086" cy="0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76807" name="Line 7"/>
              <p:cNvSpPr/>
              <p:nvPr/>
            </p:nvSpPr>
            <p:spPr>
              <a:xfrm>
                <a:off x="4104" y="1525"/>
                <a:ext cx="0" cy="1406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76808" name="Line 8"/>
              <p:cNvSpPr/>
              <p:nvPr/>
            </p:nvSpPr>
            <p:spPr>
              <a:xfrm>
                <a:off x="2018" y="1525"/>
                <a:ext cx="0" cy="454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76809" name="Line 9"/>
              <p:cNvSpPr/>
              <p:nvPr/>
            </p:nvSpPr>
            <p:spPr>
              <a:xfrm>
                <a:off x="2018" y="2477"/>
                <a:ext cx="0" cy="454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76810" name="Line 10"/>
              <p:cNvSpPr/>
              <p:nvPr/>
            </p:nvSpPr>
            <p:spPr>
              <a:xfrm>
                <a:off x="1202" y="1979"/>
                <a:ext cx="816" cy="0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76811" name="Line 11"/>
              <p:cNvSpPr/>
              <p:nvPr/>
            </p:nvSpPr>
            <p:spPr>
              <a:xfrm>
                <a:off x="1202" y="2472"/>
                <a:ext cx="816" cy="0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cxnSp>
          <p:nvCxnSpPr>
            <p:cNvPr id="14" name="Łącznik prosty ze strzałką 13"/>
            <p:cNvCxnSpPr/>
            <p:nvPr/>
          </p:nvCxnSpPr>
          <p:spPr>
            <a:xfrm>
              <a:off x="703" y="2387"/>
              <a:ext cx="450" cy="1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Łącznik prosty 16"/>
            <p:cNvCxnSpPr/>
            <p:nvPr/>
          </p:nvCxnSpPr>
          <p:spPr>
            <a:xfrm rot="5400000">
              <a:off x="864" y="2814"/>
              <a:ext cx="1125" cy="3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Łącznik prosty 17"/>
            <p:cNvCxnSpPr/>
            <p:nvPr/>
          </p:nvCxnSpPr>
          <p:spPr>
            <a:xfrm rot="5400000">
              <a:off x="2271" y="2860"/>
              <a:ext cx="1125" cy="3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815" name="pole tekstowe 18"/>
            <p:cNvSpPr txBox="1"/>
            <p:nvPr/>
          </p:nvSpPr>
          <p:spPr>
            <a:xfrm>
              <a:off x="431" y="2251"/>
              <a:ext cx="315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pl-PL" altLang="pl-PL" i="1" dirty="0">
                  <a:latin typeface="Arial" panose="020B0604020202020204" pitchFamily="34" charset="0"/>
                </a:rPr>
                <a:t>p</a:t>
              </a:r>
            </a:p>
          </p:txBody>
        </p:sp>
        <p:sp>
          <p:nvSpPr>
            <p:cNvPr id="76816" name="pole tekstowe 19"/>
            <p:cNvSpPr txBox="1"/>
            <p:nvPr/>
          </p:nvSpPr>
          <p:spPr>
            <a:xfrm>
              <a:off x="839" y="3657"/>
              <a:ext cx="720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pl-PL" altLang="pl-PL" i="1" dirty="0">
                  <a:latin typeface="Arial" panose="020B0604020202020204" pitchFamily="34" charset="0"/>
                </a:rPr>
                <a:t>M</a:t>
              </a:r>
              <a:r>
                <a:rPr lang="pl-PL" altLang="pl-PL" i="1" baseline="-25000" dirty="0">
                  <a:latin typeface="Arial" panose="020B0604020202020204" pitchFamily="34" charset="0"/>
                </a:rPr>
                <a:t> a</a:t>
              </a:r>
              <a:r>
                <a:rPr lang="pl-PL" altLang="pl-PL" i="1" dirty="0">
                  <a:latin typeface="Arial" panose="020B0604020202020204" pitchFamily="34" charset="0"/>
                </a:rPr>
                <a:t> , R</a:t>
              </a:r>
              <a:r>
                <a:rPr lang="pl-PL" altLang="pl-PL" i="1" baseline="-25000" dirty="0">
                  <a:latin typeface="Arial" panose="020B0604020202020204" pitchFamily="34" charset="0"/>
                </a:rPr>
                <a:t>a</a:t>
              </a:r>
              <a:endParaRPr lang="pl-PL" altLang="pl-PL" i="1" dirty="0">
                <a:latin typeface="Arial" panose="020B0604020202020204" pitchFamily="34" charset="0"/>
              </a:endParaRPr>
            </a:p>
          </p:txBody>
        </p:sp>
        <p:sp>
          <p:nvSpPr>
            <p:cNvPr id="76817" name="pole tekstowe 20"/>
            <p:cNvSpPr txBox="1"/>
            <p:nvPr/>
          </p:nvSpPr>
          <p:spPr>
            <a:xfrm>
              <a:off x="2426" y="3657"/>
              <a:ext cx="675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pl-PL" altLang="pl-PL" i="1" dirty="0">
                  <a:latin typeface="Arial" panose="020B0604020202020204" pitchFamily="34" charset="0"/>
                </a:rPr>
                <a:t>C</a:t>
              </a:r>
              <a:r>
                <a:rPr lang="pl-PL" altLang="pl-PL" i="1" baseline="-25000" dirty="0">
                  <a:latin typeface="Arial" panose="020B0604020202020204" pitchFamily="34" charset="0"/>
                </a:rPr>
                <a:t>a</a:t>
              </a:r>
              <a:endParaRPr lang="pl-PL" altLang="pl-PL" i="1" dirty="0">
                <a:latin typeface="Arial" panose="020B0604020202020204" pitchFamily="34" charset="0"/>
              </a:endParaRPr>
            </a:p>
          </p:txBody>
        </p:sp>
      </p:grpSp>
      <p:sp>
        <p:nvSpPr>
          <p:cNvPr id="76818" name="Rectangle 21"/>
          <p:cNvSpPr/>
          <p:nvPr/>
        </p:nvSpPr>
        <p:spPr>
          <a:xfrm>
            <a:off x="0" y="302418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endParaRPr lang="pl-PL" altLang="pl-PL" dirty="0">
              <a:latin typeface="Arial" panose="020B0604020202020204" pitchFamily="34" charset="0"/>
            </a:endParaRPr>
          </a:p>
        </p:txBody>
      </p:sp>
      <p:graphicFrame>
        <p:nvGraphicFramePr>
          <p:cNvPr id="76819" name="Object 20"/>
          <p:cNvGraphicFramePr>
            <a:graphicFrameLocks noChangeAspect="1"/>
          </p:cNvGraphicFramePr>
          <p:nvPr/>
        </p:nvGraphicFramePr>
        <p:xfrm>
          <a:off x="7092950" y="1844675"/>
          <a:ext cx="1439863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74" r:id="rId4" imgW="685800" imgH="812800" progId="">
                  <p:embed/>
                </p:oleObj>
              </mc:Choice>
              <mc:Fallback>
                <p:oleObj r:id="rId4" imgW="685800" imgH="81280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092950" y="1844675"/>
                        <a:ext cx="1439863" cy="13684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820" name="Rectangle 23"/>
          <p:cNvSpPr/>
          <p:nvPr/>
        </p:nvSpPr>
        <p:spPr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endParaRPr lang="pl-PL" altLang="pl-PL" dirty="0">
              <a:latin typeface="Arial" panose="020B0604020202020204" pitchFamily="34" charset="0"/>
            </a:endParaRPr>
          </a:p>
        </p:txBody>
      </p:sp>
      <p:graphicFrame>
        <p:nvGraphicFramePr>
          <p:cNvPr id="76821" name="Object 22"/>
          <p:cNvGraphicFramePr>
            <a:graphicFrameLocks noChangeAspect="1"/>
          </p:cNvGraphicFramePr>
          <p:nvPr/>
        </p:nvGraphicFramePr>
        <p:xfrm>
          <a:off x="7092950" y="3284538"/>
          <a:ext cx="1296988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75" r:id="rId6" imgW="711200" imgH="431800" progId="">
                  <p:embed/>
                </p:oleObj>
              </mc:Choice>
              <mc:Fallback>
                <p:oleObj r:id="rId6" imgW="711200" imgH="43180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092950" y="3284538"/>
                        <a:ext cx="1296988" cy="7778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822" name="Rectangle 25"/>
          <p:cNvSpPr/>
          <p:nvPr/>
        </p:nvSpPr>
        <p:spPr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endParaRPr lang="pl-PL" altLang="pl-PL" dirty="0">
              <a:latin typeface="Arial" panose="020B0604020202020204" pitchFamily="34" charset="0"/>
            </a:endParaRPr>
          </a:p>
        </p:txBody>
      </p:sp>
      <p:graphicFrame>
        <p:nvGraphicFramePr>
          <p:cNvPr id="76823" name="Object 24"/>
          <p:cNvGraphicFramePr>
            <a:graphicFrameLocks noChangeAspect="1"/>
          </p:cNvGraphicFramePr>
          <p:nvPr/>
        </p:nvGraphicFramePr>
        <p:xfrm>
          <a:off x="7092950" y="4221163"/>
          <a:ext cx="1539875" cy="77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76" r:id="rId8" imgW="888365" imgH="444500" progId="">
                  <p:embed/>
                </p:oleObj>
              </mc:Choice>
              <mc:Fallback>
                <p:oleObj r:id="rId8" imgW="888365" imgH="44450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092950" y="4221163"/>
                        <a:ext cx="1539875" cy="7762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824" name="Rectangle 27"/>
          <p:cNvSpPr/>
          <p:nvPr/>
        </p:nvSpPr>
        <p:spPr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endParaRPr lang="pl-PL" altLang="pl-PL" dirty="0">
              <a:latin typeface="Arial" panose="020B0604020202020204" pitchFamily="34" charset="0"/>
            </a:endParaRPr>
          </a:p>
        </p:txBody>
      </p:sp>
      <p:graphicFrame>
        <p:nvGraphicFramePr>
          <p:cNvPr id="76825" name="Object 26"/>
          <p:cNvGraphicFramePr>
            <a:graphicFrameLocks noChangeAspect="1"/>
          </p:cNvGraphicFramePr>
          <p:nvPr/>
        </p:nvGraphicFramePr>
        <p:xfrm>
          <a:off x="7164388" y="5589588"/>
          <a:ext cx="1439862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77" r:id="rId10" imgW="824865" imgH="444500" progId="">
                  <p:embed/>
                </p:oleObj>
              </mc:Choice>
              <mc:Fallback>
                <p:oleObj r:id="rId10" imgW="824865" imgH="44450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7164388" y="5589588"/>
                        <a:ext cx="1439862" cy="7778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3227789"/>
      </p:ext>
    </p:extLst>
  </p:cSld>
  <p:clrMapOvr>
    <a:masterClrMapping/>
  </p:clrMapOvr>
  <p:transition>
    <p:randomBa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ytuł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r>
              <a:rPr lang="pl-PL" altLang="pl-PL" dirty="0" err="1" smtClean="0"/>
              <a:t>Acoustic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resonators</a:t>
            </a:r>
            <a:endParaRPr lang="pl-PL" altLang="pl-PL" dirty="0"/>
          </a:p>
        </p:txBody>
      </p:sp>
      <p:pic>
        <p:nvPicPr>
          <p:cNvPr id="77826" name="Picture 5" descr="RYS4_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" y="2000250"/>
            <a:ext cx="2762250" cy="37147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7827" name="Picture 5" descr="RYS4_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0438" y="2143125"/>
            <a:ext cx="2571750" cy="36274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7828" name="Picture 5" descr="RYS4_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5063" y="2143125"/>
            <a:ext cx="2587625" cy="3643313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1044025360"/>
      </p:ext>
    </p:extLst>
  </p:cSld>
  <p:clrMapOvr>
    <a:masterClrMapping/>
  </p:clrMapOvr>
  <p:transition>
    <p:randomBa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ytuł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r>
              <a:rPr lang="pl-PL" altLang="pl-PL" dirty="0" err="1" smtClean="0"/>
              <a:t>Cuboidal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resonator</a:t>
            </a:r>
            <a:endParaRPr lang="pl-PL" altLang="pl-PL" dirty="0"/>
          </a:p>
        </p:txBody>
      </p:sp>
      <p:pic>
        <p:nvPicPr>
          <p:cNvPr id="78850" name="Picture 5" descr="RYS4_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38" y="1928813"/>
            <a:ext cx="3227387" cy="33131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8851" name="Picture 5" descr="RYS4_16_mod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9763" y="2071688"/>
            <a:ext cx="4448175" cy="3571875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1722694204"/>
      </p:ext>
    </p:extLst>
  </p:cSld>
  <p:clrMapOvr>
    <a:masterClrMapping/>
  </p:clrMapOvr>
  <p:transition>
    <p:randomBa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Tytuł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r>
              <a:rPr lang="pl-PL" altLang="pl-PL" dirty="0" smtClean="0"/>
              <a:t>Horn</a:t>
            </a:r>
            <a:endParaRPr lang="pl-PL" altLang="pl-PL" dirty="0"/>
          </a:p>
        </p:txBody>
      </p:sp>
      <p:pic>
        <p:nvPicPr>
          <p:cNvPr id="79874" name="Picture 5" descr="RYS4_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613" y="2565400"/>
            <a:ext cx="5905500" cy="2968625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659127119"/>
      </p:ext>
    </p:extLst>
  </p:cSld>
  <p:clrMapOvr>
    <a:masterClrMapping/>
  </p:clrMapOvr>
  <p:transition>
    <p:randomBa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Tytuł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r>
              <a:rPr lang="pl-PL" altLang="pl-PL" dirty="0" err="1" smtClean="0"/>
              <a:t>Impedance</a:t>
            </a:r>
            <a:r>
              <a:rPr lang="pl-PL" altLang="pl-PL" dirty="0" smtClean="0"/>
              <a:t> of </a:t>
            </a:r>
            <a:r>
              <a:rPr lang="pl-PL" altLang="pl-PL" dirty="0" err="1" smtClean="0"/>
              <a:t>exponential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horn</a:t>
            </a:r>
            <a:endParaRPr lang="pl-PL" altLang="pl-PL" dirty="0"/>
          </a:p>
        </p:txBody>
      </p:sp>
      <p:pic>
        <p:nvPicPr>
          <p:cNvPr id="80898" name="Picture 5" descr="RYS4_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63" y="1785938"/>
            <a:ext cx="6335712" cy="25717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0899" name="Picture 5" descr="tuba_wyk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4429125"/>
            <a:ext cx="7200900" cy="2193925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4294371762"/>
      </p:ext>
    </p:extLst>
  </p:cSld>
  <p:clrMapOvr>
    <a:masterClrMapping/>
  </p:clrMapOvr>
  <p:transition>
    <p:randomBa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Rectangle 5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r>
              <a:rPr lang="pl-PL" altLang="pl-PL" dirty="0" err="1" smtClean="0"/>
              <a:t>Electrical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two</a:t>
            </a:r>
            <a:r>
              <a:rPr lang="pl-PL" altLang="pl-PL" dirty="0" smtClean="0"/>
              <a:t>-pole </a:t>
            </a:r>
            <a:r>
              <a:rPr lang="pl-PL" altLang="pl-PL" dirty="0" err="1" smtClean="0"/>
              <a:t>elements</a:t>
            </a:r>
            <a:endParaRPr lang="pl-PL" altLang="pl-PL" dirty="0"/>
          </a:p>
        </p:txBody>
      </p:sp>
      <p:sp>
        <p:nvSpPr>
          <p:cNvPr id="125954" name="Rectangle 6"/>
          <p:cNvSpPr>
            <a:spLocks noGrp="1"/>
          </p:cNvSpPr>
          <p:nvPr>
            <p:ph idx="1"/>
          </p:nvPr>
        </p:nvSpPr>
        <p:spPr>
          <a:xfrm>
            <a:off x="1042988" y="1844675"/>
            <a:ext cx="3313112" cy="4860925"/>
          </a:xfrm>
        </p:spPr>
        <p:txBody>
          <a:bodyPr vert="horz" wrap="square" lIns="91440" tIns="45720" rIns="91440" bIns="45720" anchor="t"/>
          <a:lstStyle/>
          <a:p>
            <a:r>
              <a:rPr lang="pl-PL" altLang="pl-PL" dirty="0" err="1" smtClean="0"/>
              <a:t>Inductance</a:t>
            </a:r>
            <a:endParaRPr lang="pl-PL" altLang="pl-PL" dirty="0"/>
          </a:p>
          <a:p>
            <a:r>
              <a:rPr lang="pl-PL" altLang="pl-PL" dirty="0" err="1" smtClean="0"/>
              <a:t>Capacitance</a:t>
            </a:r>
            <a:endParaRPr lang="pl-PL" altLang="pl-PL" dirty="0"/>
          </a:p>
          <a:p>
            <a:r>
              <a:rPr lang="pl-PL" altLang="pl-PL" dirty="0" err="1" smtClean="0"/>
              <a:t>Resistance</a:t>
            </a:r>
            <a:r>
              <a:rPr lang="pl-PL" altLang="pl-PL" dirty="0" smtClean="0"/>
              <a:t> (</a:t>
            </a:r>
            <a:r>
              <a:rPr lang="pl-PL" altLang="pl-PL" dirty="0" err="1" smtClean="0"/>
              <a:t>conductance</a:t>
            </a:r>
            <a:r>
              <a:rPr lang="pl-PL" altLang="pl-PL" dirty="0" smtClean="0"/>
              <a:t>)</a:t>
            </a:r>
            <a:endParaRPr lang="pl-PL" altLang="pl-PL" dirty="0"/>
          </a:p>
          <a:p>
            <a:pPr>
              <a:buNone/>
            </a:pPr>
            <a:endParaRPr lang="pl-PL" altLang="pl-PL" dirty="0"/>
          </a:p>
        </p:txBody>
      </p:sp>
      <p:grpSp>
        <p:nvGrpSpPr>
          <p:cNvPr id="125955" name="Group 7"/>
          <p:cNvGrpSpPr/>
          <p:nvPr/>
        </p:nvGrpSpPr>
        <p:grpSpPr>
          <a:xfrm>
            <a:off x="4572000" y="1989138"/>
            <a:ext cx="1143000" cy="1671637"/>
            <a:chOff x="3152" y="1117"/>
            <a:chExt cx="720" cy="1053"/>
          </a:xfrm>
        </p:grpSpPr>
        <p:pic>
          <p:nvPicPr>
            <p:cNvPr id="125956" name="Picture 8" descr="L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152" y="1117"/>
              <a:ext cx="702" cy="270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25957" name="Picture 9" descr="C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198" y="1389"/>
              <a:ext cx="582" cy="35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25958" name="Picture 10" descr="R_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152" y="1888"/>
              <a:ext cx="720" cy="282"/>
            </a:xfrm>
            <a:prstGeom prst="rect">
              <a:avLst/>
            </a:prstGeom>
            <a:noFill/>
            <a:ln w="9525">
              <a:noFill/>
            </a:ln>
          </p:spPr>
        </p:pic>
      </p:grpSp>
    </p:spTree>
  </p:cSld>
  <p:clrMapOvr>
    <a:masterClrMapping/>
  </p:clrMapOvr>
  <p:transition>
    <p:randomBar/>
  </p:transition>
</p:sld>
</file>

<file path=ppt/theme/theme1.xml><?xml version="1.0" encoding="utf-8"?>
<a:theme xmlns:a="http://schemas.openxmlformats.org/drawingml/2006/main" name="1_Projekt domyślny">
  <a:themeElements>
    <a:clrScheme name="1_Projekt domyślny 1">
      <a:dk1>
        <a:srgbClr val="000000"/>
      </a:dk1>
      <a:lt1>
        <a:srgbClr val="FFFFFF"/>
      </a:lt1>
      <a:dk2>
        <a:srgbClr val="FFEBD5"/>
      </a:dk2>
      <a:lt2>
        <a:srgbClr val="78120A"/>
      </a:lt2>
      <a:accent1>
        <a:srgbClr val="E32213"/>
      </a:accent1>
      <a:accent2>
        <a:srgbClr val="FFD3A1"/>
      </a:accent2>
      <a:accent3>
        <a:srgbClr val="FFFFFF"/>
      </a:accent3>
      <a:accent4>
        <a:srgbClr val="000000"/>
      </a:accent4>
      <a:accent5>
        <a:srgbClr val="EFABAA"/>
      </a:accent5>
      <a:accent6>
        <a:srgbClr val="E7BF91"/>
      </a:accent6>
      <a:hlink>
        <a:srgbClr val="FFD9AF"/>
      </a:hlink>
      <a:folHlink>
        <a:srgbClr val="FFB25D"/>
      </a:folHlink>
    </a:clrScheme>
    <a:fontScheme name="1_Projekt domyślny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Projekt domyślny 1">
        <a:dk1>
          <a:srgbClr val="000000"/>
        </a:dk1>
        <a:lt1>
          <a:srgbClr val="FFFFFF"/>
        </a:lt1>
        <a:dk2>
          <a:srgbClr val="FFEBD5"/>
        </a:dk2>
        <a:lt2>
          <a:srgbClr val="78120A"/>
        </a:lt2>
        <a:accent1>
          <a:srgbClr val="E32213"/>
        </a:accent1>
        <a:accent2>
          <a:srgbClr val="FFD3A1"/>
        </a:accent2>
        <a:accent3>
          <a:srgbClr val="FFFFFF"/>
        </a:accent3>
        <a:accent4>
          <a:srgbClr val="000000"/>
        </a:accent4>
        <a:accent5>
          <a:srgbClr val="EFABAA"/>
        </a:accent5>
        <a:accent6>
          <a:srgbClr val="E7BF91"/>
        </a:accent6>
        <a:hlink>
          <a:srgbClr val="FFD9AF"/>
        </a:hlink>
        <a:folHlink>
          <a:srgbClr val="FFB25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szablon1-PL</Template>
  <TotalTime>119</TotalTime>
  <Words>106</Words>
  <Application>Microsoft Office PowerPoint</Application>
  <PresentationFormat>Pokaz na ekranie (4:3)</PresentationFormat>
  <Paragraphs>40</Paragraphs>
  <Slides>20</Slides>
  <Notes>0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3</vt:i4>
      </vt:variant>
      <vt:variant>
        <vt:lpstr>Tytuły slajdów</vt:lpstr>
      </vt:variant>
      <vt:variant>
        <vt:i4>20</vt:i4>
      </vt:variant>
    </vt:vector>
  </HeadingPairs>
  <TitlesOfParts>
    <vt:vector size="24" baseType="lpstr">
      <vt:lpstr>1_Projekt domyślny</vt:lpstr>
      <vt:lpstr>Mathcad Document</vt:lpstr>
      <vt:lpstr>Document</vt:lpstr>
      <vt:lpstr>Dokument</vt:lpstr>
      <vt:lpstr>Electroacoustics</vt:lpstr>
      <vt:lpstr>Acoustic waveguide</vt:lpstr>
      <vt:lpstr>Acoustic impedance of the waveguide</vt:lpstr>
      <vt:lpstr>Helmholtz  resonator</vt:lpstr>
      <vt:lpstr>Acoustic resonators</vt:lpstr>
      <vt:lpstr>Cuboidal resonator</vt:lpstr>
      <vt:lpstr>Horn</vt:lpstr>
      <vt:lpstr>Impedance of exponential horn</vt:lpstr>
      <vt:lpstr>Electrical two-pole elements</vt:lpstr>
      <vt:lpstr>Electrical sources</vt:lpstr>
      <vt:lpstr>Four-pole electrical elements</vt:lpstr>
      <vt:lpstr>Parallel electrical circuit GCL</vt:lpstr>
      <vt:lpstr>Serial electrical circuit RLC</vt:lpstr>
      <vt:lpstr>Dualism of electrical circuits</vt:lpstr>
      <vt:lpstr>Construction of the dual circuit</vt:lpstr>
      <vt:lpstr>Mehanical system of one degree of freedom</vt:lpstr>
      <vt:lpstr>Electro-mechanical analogies</vt:lpstr>
      <vt:lpstr>The lever</vt:lpstr>
      <vt:lpstr>Helmholtz resonator – acoustical vibrating system</vt:lpstr>
      <vt:lpstr>Electro-acoustical analogies</vt:lpstr>
    </vt:vector>
  </TitlesOfParts>
  <Company>Politechnika Wrocławska I-28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Elektroakustyka</dc:title>
  <dc:creator>Andrzej Dobrucki</dc:creator>
  <cp:lastModifiedBy>ado</cp:lastModifiedBy>
  <cp:revision>162</cp:revision>
  <dcterms:created xsi:type="dcterms:W3CDTF">2009-10-03T09:14:00Z</dcterms:created>
  <dcterms:modified xsi:type="dcterms:W3CDTF">2019-04-03T08:12:58Z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1045-10.2.0.7516</vt:lpwstr>
  </property>
</Properties>
</file>